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57" r:id="rId6"/>
    <p:sldId id="256" r:id="rId7"/>
    <p:sldId id="258" r:id="rId8"/>
    <p:sldId id="259" r:id="rId9"/>
    <p:sldId id="261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982FE-9073-499D-80D5-5DDD481A41B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3EC73B8-DAD2-42F1-9872-AA9F37243E5A}">
      <dgm:prSet/>
      <dgm:spPr/>
      <dgm:t>
        <a:bodyPr/>
        <a:lstStyle/>
        <a:p>
          <a:r>
            <a:rPr lang="en-US"/>
            <a:t>Close: &gt;15 mins at &lt;1 m without PPE</a:t>
          </a:r>
        </a:p>
      </dgm:t>
    </dgm:pt>
    <dgm:pt modelId="{F00A4EF0-2631-48ED-9E22-F3E612805381}" type="parTrans" cxnId="{0C31E1C8-2E41-476C-9064-1D1BADD97E3D}">
      <dgm:prSet/>
      <dgm:spPr/>
      <dgm:t>
        <a:bodyPr/>
        <a:lstStyle/>
        <a:p>
          <a:endParaRPr lang="en-US"/>
        </a:p>
      </dgm:t>
    </dgm:pt>
    <dgm:pt modelId="{14B32E16-1970-411B-8C00-1765ED361E50}" type="sibTrans" cxnId="{0C31E1C8-2E41-476C-9064-1D1BADD97E3D}">
      <dgm:prSet/>
      <dgm:spPr/>
      <dgm:t>
        <a:bodyPr/>
        <a:lstStyle/>
        <a:p>
          <a:endParaRPr lang="en-US"/>
        </a:p>
      </dgm:t>
    </dgm:pt>
    <dgm:pt modelId="{032FF30B-F35D-4E78-AD09-278F741826B2}">
      <dgm:prSet/>
      <dgm:spPr/>
      <dgm:t>
        <a:bodyPr/>
        <a:lstStyle/>
        <a:p>
          <a:r>
            <a:rPr lang="en-US"/>
            <a:t>Or unprotected exposure to fluids/aerosol-generating procedures</a:t>
          </a:r>
        </a:p>
      </dgm:t>
    </dgm:pt>
    <dgm:pt modelId="{0088B89A-52EC-4831-A9F4-6F4E0606BA0F}" type="parTrans" cxnId="{A1D75F79-C52F-48A4-9B9C-D30E79F84E3A}">
      <dgm:prSet/>
      <dgm:spPr/>
      <dgm:t>
        <a:bodyPr/>
        <a:lstStyle/>
        <a:p>
          <a:endParaRPr lang="en-US"/>
        </a:p>
      </dgm:t>
    </dgm:pt>
    <dgm:pt modelId="{D5B2E7C5-205F-4091-98E1-3DE20169DFA5}" type="sibTrans" cxnId="{A1D75F79-C52F-48A4-9B9C-D30E79F84E3A}">
      <dgm:prSet/>
      <dgm:spPr/>
      <dgm:t>
        <a:bodyPr/>
        <a:lstStyle/>
        <a:p>
          <a:endParaRPr lang="en-US"/>
        </a:p>
      </dgm:t>
    </dgm:pt>
    <dgm:pt modelId="{1BD9ABA3-D988-4BF2-B1C4-D78C506AEB4C}">
      <dgm:prSet/>
      <dgm:spPr/>
      <dgm:t>
        <a:bodyPr/>
        <a:lstStyle/>
        <a:p>
          <a:r>
            <a:rPr lang="en-US"/>
            <a:t>Casual</a:t>
          </a:r>
        </a:p>
      </dgm:t>
    </dgm:pt>
    <dgm:pt modelId="{2A8387CA-5AED-4969-9C1B-337700558F3B}" type="parTrans" cxnId="{FF2DE8F0-B661-43F6-BBCE-8263469EC76D}">
      <dgm:prSet/>
      <dgm:spPr/>
      <dgm:t>
        <a:bodyPr/>
        <a:lstStyle/>
        <a:p>
          <a:endParaRPr lang="en-US"/>
        </a:p>
      </dgm:t>
    </dgm:pt>
    <dgm:pt modelId="{38A0A7B1-FE5D-48A0-BED1-494BB34ADA66}" type="sibTrans" cxnId="{FF2DE8F0-B661-43F6-BBCE-8263469EC76D}">
      <dgm:prSet/>
      <dgm:spPr/>
      <dgm:t>
        <a:bodyPr/>
        <a:lstStyle/>
        <a:p>
          <a:endParaRPr lang="en-US"/>
        </a:p>
      </dgm:t>
    </dgm:pt>
    <dgm:pt modelId="{0464BAB9-E82A-4392-91C1-25F916CC20CA}">
      <dgm:prSet/>
      <dgm:spPr/>
      <dgm:t>
        <a:bodyPr/>
        <a:lstStyle/>
        <a:p>
          <a:r>
            <a:rPr lang="en-US"/>
            <a:t>Anything else!</a:t>
          </a:r>
        </a:p>
      </dgm:t>
    </dgm:pt>
    <dgm:pt modelId="{E47C0F52-AF65-433E-8AD4-3B3098C5C0EF}" type="parTrans" cxnId="{A11948FF-6702-409C-8A5A-D311A62B45F2}">
      <dgm:prSet/>
      <dgm:spPr/>
      <dgm:t>
        <a:bodyPr/>
        <a:lstStyle/>
        <a:p>
          <a:endParaRPr lang="en-US"/>
        </a:p>
      </dgm:t>
    </dgm:pt>
    <dgm:pt modelId="{07091695-A5C4-4158-815E-52CE8E91429C}" type="sibTrans" cxnId="{A11948FF-6702-409C-8A5A-D311A62B45F2}">
      <dgm:prSet/>
      <dgm:spPr/>
      <dgm:t>
        <a:bodyPr/>
        <a:lstStyle/>
        <a:p>
          <a:endParaRPr lang="en-US"/>
        </a:p>
      </dgm:t>
    </dgm:pt>
    <dgm:pt modelId="{7BA04679-FB37-40AF-81C6-552A0B897FC8}" type="pres">
      <dgm:prSet presAssocID="{7C7982FE-9073-499D-80D5-5DDD481A41B7}" presName="root" presStyleCnt="0">
        <dgm:presLayoutVars>
          <dgm:dir/>
          <dgm:resizeHandles val="exact"/>
        </dgm:presLayoutVars>
      </dgm:prSet>
      <dgm:spPr/>
    </dgm:pt>
    <dgm:pt modelId="{C62EFB30-91A9-4574-8E92-658D63A20432}" type="pres">
      <dgm:prSet presAssocID="{43EC73B8-DAD2-42F1-9872-AA9F37243E5A}" presName="compNode" presStyleCnt="0"/>
      <dgm:spPr/>
    </dgm:pt>
    <dgm:pt modelId="{E5F1A0C0-C378-453B-8B65-BDB131E5DA33}" type="pres">
      <dgm:prSet presAssocID="{43EC73B8-DAD2-42F1-9872-AA9F37243E5A}" presName="bgRect" presStyleLbl="bgShp" presStyleIdx="0" presStyleCnt="2"/>
      <dgm:spPr/>
    </dgm:pt>
    <dgm:pt modelId="{5BF42206-9234-4DAC-B96D-29D8B5A40CBC}" type="pres">
      <dgm:prSet presAssocID="{43EC73B8-DAD2-42F1-9872-AA9F37243E5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7EF5A200-C2EF-4A29-B6A3-F88148848B88}" type="pres">
      <dgm:prSet presAssocID="{43EC73B8-DAD2-42F1-9872-AA9F37243E5A}" presName="spaceRect" presStyleCnt="0"/>
      <dgm:spPr/>
    </dgm:pt>
    <dgm:pt modelId="{B84B0DCD-1238-4518-8659-F12BEEFB8F90}" type="pres">
      <dgm:prSet presAssocID="{43EC73B8-DAD2-42F1-9872-AA9F37243E5A}" presName="parTx" presStyleLbl="revTx" presStyleIdx="0" presStyleCnt="4">
        <dgm:presLayoutVars>
          <dgm:chMax val="0"/>
          <dgm:chPref val="0"/>
        </dgm:presLayoutVars>
      </dgm:prSet>
      <dgm:spPr/>
    </dgm:pt>
    <dgm:pt modelId="{87F30936-BCFD-43A3-BA40-400CF9AA7A59}" type="pres">
      <dgm:prSet presAssocID="{43EC73B8-DAD2-42F1-9872-AA9F37243E5A}" presName="desTx" presStyleLbl="revTx" presStyleIdx="1" presStyleCnt="4">
        <dgm:presLayoutVars/>
      </dgm:prSet>
      <dgm:spPr/>
    </dgm:pt>
    <dgm:pt modelId="{FBC4A7E3-6E1D-4900-BF36-2BC326EC2ECF}" type="pres">
      <dgm:prSet presAssocID="{14B32E16-1970-411B-8C00-1765ED361E50}" presName="sibTrans" presStyleCnt="0"/>
      <dgm:spPr/>
    </dgm:pt>
    <dgm:pt modelId="{AB619B9D-B256-4914-89B5-327344CF7B3A}" type="pres">
      <dgm:prSet presAssocID="{1BD9ABA3-D988-4BF2-B1C4-D78C506AEB4C}" presName="compNode" presStyleCnt="0"/>
      <dgm:spPr/>
    </dgm:pt>
    <dgm:pt modelId="{32FC95EA-B44E-4CF6-AD1E-4537B3E4F21E}" type="pres">
      <dgm:prSet presAssocID="{1BD9ABA3-D988-4BF2-B1C4-D78C506AEB4C}" presName="bgRect" presStyleLbl="bgShp" presStyleIdx="1" presStyleCnt="2"/>
      <dgm:spPr/>
    </dgm:pt>
    <dgm:pt modelId="{F4E62C7F-D5EC-47A1-9A4D-35E3EAF72B8A}" type="pres">
      <dgm:prSet presAssocID="{1BD9ABA3-D988-4BF2-B1C4-D78C506AEB4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676EDC7-9F0E-43A1-8183-B104EF4036B2}" type="pres">
      <dgm:prSet presAssocID="{1BD9ABA3-D988-4BF2-B1C4-D78C506AEB4C}" presName="spaceRect" presStyleCnt="0"/>
      <dgm:spPr/>
    </dgm:pt>
    <dgm:pt modelId="{AE1219E0-A01E-4865-8001-3A24FA0FC148}" type="pres">
      <dgm:prSet presAssocID="{1BD9ABA3-D988-4BF2-B1C4-D78C506AEB4C}" presName="parTx" presStyleLbl="revTx" presStyleIdx="2" presStyleCnt="4">
        <dgm:presLayoutVars>
          <dgm:chMax val="0"/>
          <dgm:chPref val="0"/>
        </dgm:presLayoutVars>
      </dgm:prSet>
      <dgm:spPr/>
    </dgm:pt>
    <dgm:pt modelId="{DFE10ABC-D855-4D54-A069-D0FCF91DB17B}" type="pres">
      <dgm:prSet presAssocID="{1BD9ABA3-D988-4BF2-B1C4-D78C506AEB4C}" presName="desTx" presStyleLbl="revTx" presStyleIdx="3" presStyleCnt="4">
        <dgm:presLayoutVars/>
      </dgm:prSet>
      <dgm:spPr/>
    </dgm:pt>
  </dgm:ptLst>
  <dgm:cxnLst>
    <dgm:cxn modelId="{69663A13-C473-4E44-9D26-83AC4EE7EB1F}" type="presOf" srcId="{032FF30B-F35D-4E78-AD09-278F741826B2}" destId="{87F30936-BCFD-43A3-BA40-400CF9AA7A59}" srcOrd="0" destOrd="0" presId="urn:microsoft.com/office/officeart/2018/2/layout/IconVerticalSolidList"/>
    <dgm:cxn modelId="{A1D75F79-C52F-48A4-9B9C-D30E79F84E3A}" srcId="{43EC73B8-DAD2-42F1-9872-AA9F37243E5A}" destId="{032FF30B-F35D-4E78-AD09-278F741826B2}" srcOrd="0" destOrd="0" parTransId="{0088B89A-52EC-4831-A9F4-6F4E0606BA0F}" sibTransId="{D5B2E7C5-205F-4091-98E1-3DE20169DFA5}"/>
    <dgm:cxn modelId="{B01DD4A1-4E5E-45D7-8FF3-DB2CE645EFBD}" type="presOf" srcId="{43EC73B8-DAD2-42F1-9872-AA9F37243E5A}" destId="{B84B0DCD-1238-4518-8659-F12BEEFB8F90}" srcOrd="0" destOrd="0" presId="urn:microsoft.com/office/officeart/2018/2/layout/IconVerticalSolidList"/>
    <dgm:cxn modelId="{0AF9E4C3-1B16-4087-80C3-5F71DC057497}" type="presOf" srcId="{0464BAB9-E82A-4392-91C1-25F916CC20CA}" destId="{DFE10ABC-D855-4D54-A069-D0FCF91DB17B}" srcOrd="0" destOrd="0" presId="urn:microsoft.com/office/officeart/2018/2/layout/IconVerticalSolidList"/>
    <dgm:cxn modelId="{0C31E1C8-2E41-476C-9064-1D1BADD97E3D}" srcId="{7C7982FE-9073-499D-80D5-5DDD481A41B7}" destId="{43EC73B8-DAD2-42F1-9872-AA9F37243E5A}" srcOrd="0" destOrd="0" parTransId="{F00A4EF0-2631-48ED-9E22-F3E612805381}" sibTransId="{14B32E16-1970-411B-8C00-1765ED361E50}"/>
    <dgm:cxn modelId="{E8C3B6DB-2481-4672-9C43-A5158990A942}" type="presOf" srcId="{7C7982FE-9073-499D-80D5-5DDD481A41B7}" destId="{7BA04679-FB37-40AF-81C6-552A0B897FC8}" srcOrd="0" destOrd="0" presId="urn:microsoft.com/office/officeart/2018/2/layout/IconVerticalSolidList"/>
    <dgm:cxn modelId="{1B0BCBE0-C9B8-4046-AEEE-7E5D219944B2}" type="presOf" srcId="{1BD9ABA3-D988-4BF2-B1C4-D78C506AEB4C}" destId="{AE1219E0-A01E-4865-8001-3A24FA0FC148}" srcOrd="0" destOrd="0" presId="urn:microsoft.com/office/officeart/2018/2/layout/IconVerticalSolidList"/>
    <dgm:cxn modelId="{FF2DE8F0-B661-43F6-BBCE-8263469EC76D}" srcId="{7C7982FE-9073-499D-80D5-5DDD481A41B7}" destId="{1BD9ABA3-D988-4BF2-B1C4-D78C506AEB4C}" srcOrd="1" destOrd="0" parTransId="{2A8387CA-5AED-4969-9C1B-337700558F3B}" sibTransId="{38A0A7B1-FE5D-48A0-BED1-494BB34ADA66}"/>
    <dgm:cxn modelId="{A11948FF-6702-409C-8A5A-D311A62B45F2}" srcId="{1BD9ABA3-D988-4BF2-B1C4-D78C506AEB4C}" destId="{0464BAB9-E82A-4392-91C1-25F916CC20CA}" srcOrd="0" destOrd="0" parTransId="{E47C0F52-AF65-433E-8AD4-3B3098C5C0EF}" sibTransId="{07091695-A5C4-4158-815E-52CE8E91429C}"/>
    <dgm:cxn modelId="{9B9FEDEB-9962-4755-831B-7A2D02B7E5D1}" type="presParOf" srcId="{7BA04679-FB37-40AF-81C6-552A0B897FC8}" destId="{C62EFB30-91A9-4574-8E92-658D63A20432}" srcOrd="0" destOrd="0" presId="urn:microsoft.com/office/officeart/2018/2/layout/IconVerticalSolidList"/>
    <dgm:cxn modelId="{9A5AEB26-A5CE-499E-9CA4-A9277BE0B5B7}" type="presParOf" srcId="{C62EFB30-91A9-4574-8E92-658D63A20432}" destId="{E5F1A0C0-C378-453B-8B65-BDB131E5DA33}" srcOrd="0" destOrd="0" presId="urn:microsoft.com/office/officeart/2018/2/layout/IconVerticalSolidList"/>
    <dgm:cxn modelId="{BFB35F8E-AA04-42CC-9175-CB4378262626}" type="presParOf" srcId="{C62EFB30-91A9-4574-8E92-658D63A20432}" destId="{5BF42206-9234-4DAC-B96D-29D8B5A40CBC}" srcOrd="1" destOrd="0" presId="urn:microsoft.com/office/officeart/2018/2/layout/IconVerticalSolidList"/>
    <dgm:cxn modelId="{A07CF260-B520-43E7-997E-AE0DB5FDEA06}" type="presParOf" srcId="{C62EFB30-91A9-4574-8E92-658D63A20432}" destId="{7EF5A200-C2EF-4A29-B6A3-F88148848B88}" srcOrd="2" destOrd="0" presId="urn:microsoft.com/office/officeart/2018/2/layout/IconVerticalSolidList"/>
    <dgm:cxn modelId="{11BEE0E5-61C1-406D-8C2A-D15DD4A361AF}" type="presParOf" srcId="{C62EFB30-91A9-4574-8E92-658D63A20432}" destId="{B84B0DCD-1238-4518-8659-F12BEEFB8F90}" srcOrd="3" destOrd="0" presId="urn:microsoft.com/office/officeart/2018/2/layout/IconVerticalSolidList"/>
    <dgm:cxn modelId="{BE2F1050-8E65-4D2D-8E0E-803B6C9EB847}" type="presParOf" srcId="{C62EFB30-91A9-4574-8E92-658D63A20432}" destId="{87F30936-BCFD-43A3-BA40-400CF9AA7A59}" srcOrd="4" destOrd="0" presId="urn:microsoft.com/office/officeart/2018/2/layout/IconVerticalSolidList"/>
    <dgm:cxn modelId="{1BE1B8D9-75BC-440E-9000-EB735D472F55}" type="presParOf" srcId="{7BA04679-FB37-40AF-81C6-552A0B897FC8}" destId="{FBC4A7E3-6E1D-4900-BF36-2BC326EC2ECF}" srcOrd="1" destOrd="0" presId="urn:microsoft.com/office/officeart/2018/2/layout/IconVerticalSolidList"/>
    <dgm:cxn modelId="{DA6B9F60-4F5A-42BA-B7AE-40BCC226A204}" type="presParOf" srcId="{7BA04679-FB37-40AF-81C6-552A0B897FC8}" destId="{AB619B9D-B256-4914-89B5-327344CF7B3A}" srcOrd="2" destOrd="0" presId="urn:microsoft.com/office/officeart/2018/2/layout/IconVerticalSolidList"/>
    <dgm:cxn modelId="{DCE5C315-0797-4121-A1A9-1FA9361B72BD}" type="presParOf" srcId="{AB619B9D-B256-4914-89B5-327344CF7B3A}" destId="{32FC95EA-B44E-4CF6-AD1E-4537B3E4F21E}" srcOrd="0" destOrd="0" presId="urn:microsoft.com/office/officeart/2018/2/layout/IconVerticalSolidList"/>
    <dgm:cxn modelId="{7A84584A-DCAC-4D67-B35A-B04C1D813332}" type="presParOf" srcId="{AB619B9D-B256-4914-89B5-327344CF7B3A}" destId="{F4E62C7F-D5EC-47A1-9A4D-35E3EAF72B8A}" srcOrd="1" destOrd="0" presId="urn:microsoft.com/office/officeart/2018/2/layout/IconVerticalSolidList"/>
    <dgm:cxn modelId="{C7BF6F0B-46C2-4ED1-BF23-4AFB38F3825C}" type="presParOf" srcId="{AB619B9D-B256-4914-89B5-327344CF7B3A}" destId="{4676EDC7-9F0E-43A1-8183-B104EF4036B2}" srcOrd="2" destOrd="0" presId="urn:microsoft.com/office/officeart/2018/2/layout/IconVerticalSolidList"/>
    <dgm:cxn modelId="{32A2BAF4-29D5-4B33-8637-4D61201A983C}" type="presParOf" srcId="{AB619B9D-B256-4914-89B5-327344CF7B3A}" destId="{AE1219E0-A01E-4865-8001-3A24FA0FC148}" srcOrd="3" destOrd="0" presId="urn:microsoft.com/office/officeart/2018/2/layout/IconVerticalSolidList"/>
    <dgm:cxn modelId="{4EB79088-1284-4C88-8572-05270212BEB5}" type="presParOf" srcId="{AB619B9D-B256-4914-89B5-327344CF7B3A}" destId="{DFE10ABC-D855-4D54-A069-D0FCF91DB17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1A0C0-C378-453B-8B65-BDB131E5DA33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42206-9234-4DAC-B96D-29D8B5A40CBC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B0DCD-1238-4518-8659-F12BEEFB8F90}">
      <dsp:nvSpPr>
        <dsp:cNvPr id="0" name=""/>
        <dsp:cNvSpPr/>
      </dsp:nvSpPr>
      <dsp:spPr>
        <a:xfrm>
          <a:off x="2039300" y="956381"/>
          <a:ext cx="2931121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Close: &gt;15 mins at &lt;1 m without PPE</a:t>
          </a:r>
        </a:p>
      </dsp:txBody>
      <dsp:txXfrm>
        <a:off x="2039300" y="956381"/>
        <a:ext cx="2931121" cy="1765627"/>
      </dsp:txXfrm>
    </dsp:sp>
    <dsp:sp modelId="{87F30936-BCFD-43A3-BA40-400CF9AA7A59}">
      <dsp:nvSpPr>
        <dsp:cNvPr id="0" name=""/>
        <dsp:cNvSpPr/>
      </dsp:nvSpPr>
      <dsp:spPr>
        <a:xfrm>
          <a:off x="4970421" y="956381"/>
          <a:ext cx="1543182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Or unprotected exposure to fluids/aerosol-generating procedures</a:t>
          </a:r>
        </a:p>
      </dsp:txBody>
      <dsp:txXfrm>
        <a:off x="4970421" y="956381"/>
        <a:ext cx="1543182" cy="1765627"/>
      </dsp:txXfrm>
    </dsp:sp>
    <dsp:sp modelId="{32FC95EA-B44E-4CF6-AD1E-4537B3E4F21E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62C7F-D5EC-47A1-9A4D-35E3EAF72B8A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219E0-A01E-4865-8001-3A24FA0FC148}">
      <dsp:nvSpPr>
        <dsp:cNvPr id="0" name=""/>
        <dsp:cNvSpPr/>
      </dsp:nvSpPr>
      <dsp:spPr>
        <a:xfrm>
          <a:off x="2039300" y="3163416"/>
          <a:ext cx="2931121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Casual</a:t>
          </a:r>
        </a:p>
      </dsp:txBody>
      <dsp:txXfrm>
        <a:off x="2039300" y="3163416"/>
        <a:ext cx="2931121" cy="1765627"/>
      </dsp:txXfrm>
    </dsp:sp>
    <dsp:sp modelId="{DFE10ABC-D855-4D54-A069-D0FCF91DB17B}">
      <dsp:nvSpPr>
        <dsp:cNvPr id="0" name=""/>
        <dsp:cNvSpPr/>
      </dsp:nvSpPr>
      <dsp:spPr>
        <a:xfrm>
          <a:off x="4970421" y="3163416"/>
          <a:ext cx="1543182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Anything else!</a:t>
          </a:r>
        </a:p>
      </dsp:txBody>
      <dsp:txXfrm>
        <a:off x="4970421" y="3163416"/>
        <a:ext cx="1543182" cy="1765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642E0-4F1A-4A7D-B1BB-8F3A36D6D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AFAB9-DADB-47D8-9AF4-4E1B69DDD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4B6A9-BD17-4A6C-9E0C-52CBD5BC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91CA-F845-454A-830F-8AD9DAECE6C4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B5703-6DAE-4D35-A2D2-AC314539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8B198-3361-4A21-8704-66328C4A0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3AA-53CE-4AFC-BA45-8F7A7F5AE7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618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7BF8B-962F-412B-84C4-6F23810B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1B63E-370C-4055-BA9B-CE167DAB9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7D7B7-C496-4899-9457-8A8314E6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91CA-F845-454A-830F-8AD9DAECE6C4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58AF2-F77B-43BE-8E03-55239F99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E7250-D481-49E3-984F-0D411170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3AA-53CE-4AFC-BA45-8F7A7F5AE7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0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450664-5D64-40E1-8215-6509F640D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075CE-FF1E-4D89-A1B4-A7E9EFA5E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6180F-0A01-4FC2-9D9E-E73254090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91CA-F845-454A-830F-8AD9DAECE6C4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15810-FEF7-4825-B5AA-F8CACE63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EEDF3-CF15-41F4-875D-56FFFA20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3AA-53CE-4AFC-BA45-8F7A7F5AE7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943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223F4-0F06-476D-A089-179F831D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F598D-F253-49C2-94ED-192D069AA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A91DF-968E-4EE2-A458-7934EFB6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91CA-F845-454A-830F-8AD9DAECE6C4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438E4-6154-4CBE-8606-542FE3F1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9C23B-F432-4EF8-8FC1-56B8E627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3AA-53CE-4AFC-BA45-8F7A7F5AE7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450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3FD5-4133-4892-B1D0-29C2006C3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FDC2A-3E5D-4B43-9B2C-56E4304BA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ADADA-513D-439C-B778-2A011FF7A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91CA-F845-454A-830F-8AD9DAECE6C4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0054-0B9B-4B79-97F5-B48AE978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B101A-52C9-4FA0-A56F-C6E6E2E5D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3AA-53CE-4AFC-BA45-8F7A7F5AE7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737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C277-BD4B-478B-9554-F531FBEA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399F2-FC93-478D-B9F9-E61219FE7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C689B-A200-426D-A501-CF25A7FBD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25BAB-A4B1-487A-90B9-BC7F13954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91CA-F845-454A-830F-8AD9DAECE6C4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68EC7-6655-4504-82C4-C7C5C14F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08924-C186-46BD-B454-94121CCF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3AA-53CE-4AFC-BA45-8F7A7F5AE7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657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A32F3-E790-45BA-8AAB-943A7E1C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42A4E-B687-402B-B7C8-40BE9C45D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F40A6-99A2-4EEC-8DFC-69EDD2B43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77F89A-B7A2-4217-A5F0-E89B3C2E2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3B283-0501-449C-8B66-B7AB99BA1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E6AC2F-9133-4B91-B2F2-14BE45758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91CA-F845-454A-830F-8AD9DAECE6C4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E48D1-FBB8-45C0-933B-06620471F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EA6DB2-F1C3-4F87-9AA5-B99AEA78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3AA-53CE-4AFC-BA45-8F7A7F5AE7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305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4F067-3E2D-4290-8151-6F48CEF5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B47438-281F-44A7-BF32-A2505F7D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91CA-F845-454A-830F-8AD9DAECE6C4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D3E1D-6544-406F-B3B5-115917175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3693C-BD7F-4DE2-917F-4A25EBD4F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3AA-53CE-4AFC-BA45-8F7A7F5AE7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577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BBD59F-168D-419D-A154-3D536288E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91CA-F845-454A-830F-8AD9DAECE6C4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739AE-024D-48AC-BEB9-C9AEFE59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EB713-5A19-4FF0-A7A6-FC299752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3AA-53CE-4AFC-BA45-8F7A7F5AE7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86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AD8B-EA78-4025-9376-85A29AEBC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9A45C-5A2B-4B54-BE74-4A0B7E763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4D8E0-AA96-4D21-888A-B217871DA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8F35A-5B6B-4C20-A9C3-C38FD8AA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91CA-F845-454A-830F-8AD9DAECE6C4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0C084-590B-4C4B-9EE8-11AE0A374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F0CD7-F229-4F8B-BF71-25BBDFDC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3AA-53CE-4AFC-BA45-8F7A7F5AE7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947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9A7B2-4A68-4E44-A4C1-95698493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EA101F-DA8C-4D15-A2EB-1DBAF4901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7D0DB-1B28-4613-9136-C1DAA6C40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7B185-9931-45EF-A512-91F02A49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91CA-F845-454A-830F-8AD9DAECE6C4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DC9A4-4C63-4DD1-A539-BEBA424A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3D00E-2EC5-497F-B729-05EB24E1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3AA-53CE-4AFC-BA45-8F7A7F5AE7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344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0389ED-597B-4130-B050-94ADB7098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4949E-A7C5-41C9-ADC1-76375F50E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B5D67-B36E-4371-B794-5BF86A3DC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C91CA-F845-454A-830F-8AD9DAECE6C4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71238-5925-4B64-B5D4-E6E816BC1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5D1CD-944A-442A-8927-30E917E21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103AA-53CE-4AFC-BA45-8F7A7F5AE7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869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3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64AF96-4E8B-4481-B0AD-372B84FFD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948" y="643467"/>
            <a:ext cx="498610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4A8454-3C7E-4DDA-9ACC-8F264EB447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185"/>
          <a:stretch/>
        </p:blipFill>
        <p:spPr>
          <a:xfrm>
            <a:off x="888103" y="0"/>
            <a:ext cx="5498353" cy="4033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8426A1-7419-46A0-8DD0-F884E0103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8" t="65926" r="-1478" b="1037"/>
          <a:stretch/>
        </p:blipFill>
        <p:spPr>
          <a:xfrm>
            <a:off x="959223" y="4033520"/>
            <a:ext cx="5498353" cy="226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3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996E29-3975-4DDD-9F76-25E639BCC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924" y="376500"/>
            <a:ext cx="9768151" cy="61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1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2F0187-F17E-43DB-A225-F9201A4FD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0"/>
            <a:ext cx="3686175" cy="1895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ACFFCA-2101-4E5E-9CAC-46DD6BFF1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50" y="171450"/>
            <a:ext cx="1981200" cy="14859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A9F52-3703-4F78-AF6E-A7CAC2D0B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20" y="2668905"/>
            <a:ext cx="6096000" cy="4351338"/>
          </a:xfrm>
        </p:spPr>
        <p:txBody>
          <a:bodyPr/>
          <a:lstStyle/>
          <a:p>
            <a:r>
              <a:rPr lang="en-US" dirty="0"/>
              <a:t>Printing and tissue paper: 3 hours</a:t>
            </a:r>
          </a:p>
          <a:p>
            <a:r>
              <a:rPr lang="en-US" dirty="0"/>
              <a:t>Wood and cloth: 2 days</a:t>
            </a:r>
          </a:p>
          <a:p>
            <a:r>
              <a:rPr lang="en-IE" dirty="0"/>
              <a:t>Glass and banknotes: 4 days</a:t>
            </a:r>
          </a:p>
          <a:p>
            <a:r>
              <a:rPr lang="en-IE" dirty="0"/>
              <a:t>Stainless steel and plastic: 7 days</a:t>
            </a:r>
          </a:p>
          <a:p>
            <a:r>
              <a:rPr lang="en-IE" dirty="0"/>
              <a:t>OUTSIDE OF SURGICAL MASKS: 7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2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98D87-D288-4321-AACF-F18D1A92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Casual and Close Contacts</a:t>
            </a:r>
            <a:endParaRPr lang="en-IE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D1A60E-793B-435E-9002-1C2E0FD18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5471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607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E720-0748-4373-A729-C32DA41C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387CD1-9438-43EA-8EE8-D9CF26B16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8950" y="1690688"/>
            <a:ext cx="5528339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6E740D-AF3B-44B2-B5B9-E12635874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58" y="1547495"/>
            <a:ext cx="5121681" cy="255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9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C52F6-B300-4EE0-BF2F-3539A5B0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Aerosol-Generating Procedures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A2E3E-0C30-4B24-9690-78B7D8CB4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Needs higher level of PPE</a:t>
            </a:r>
            <a:endParaRPr lang="en-IE" dirty="0"/>
          </a:p>
          <a:p>
            <a:pPr lvl="1"/>
            <a:r>
              <a:rPr lang="en-IE" dirty="0"/>
              <a:t>CPR</a:t>
            </a:r>
            <a:r>
              <a:rPr lang="en-US" dirty="0"/>
              <a:t> (specific guidelines)</a:t>
            </a:r>
          </a:p>
          <a:p>
            <a:pPr lvl="1"/>
            <a:r>
              <a:rPr lang="en-US" dirty="0"/>
              <a:t>Intubation, bronchoscopy – don’t try these!!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09650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42957E724D5D4196552231A48ECFA0" ma:contentTypeVersion="11" ma:contentTypeDescription="Create a new document." ma:contentTypeScope="" ma:versionID="900ce2d1658e8d85aa9773405df0f61e">
  <xsd:schema xmlns:xsd="http://www.w3.org/2001/XMLSchema" xmlns:xs="http://www.w3.org/2001/XMLSchema" xmlns:p="http://schemas.microsoft.com/office/2006/metadata/properties" xmlns:ns3="b2f77610-049d-4b24-81c4-f591f4330166" xmlns:ns4="a3846e38-19de-479a-b490-6118ea217f80" targetNamespace="http://schemas.microsoft.com/office/2006/metadata/properties" ma:root="true" ma:fieldsID="a0ced90da3be6ff741f3a7e3f8a56f07" ns3:_="" ns4:_="">
    <xsd:import namespace="b2f77610-049d-4b24-81c4-f591f4330166"/>
    <xsd:import namespace="a3846e38-19de-479a-b490-6118ea217f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77610-049d-4b24-81c4-f591f43301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46e38-19de-479a-b490-6118ea217f8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4FCE30-470D-4F18-9F26-F41249356D1C}">
  <ds:schemaRefs>
    <ds:schemaRef ds:uri="a3846e38-19de-479a-b490-6118ea217f8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b2f77610-049d-4b24-81c4-f591f4330166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F25295-E208-4B09-BE4E-72AF2A1992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71A02A-0722-4BEF-B7AE-AF3C4204A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f77610-049d-4b24-81c4-f591f4330166"/>
    <ds:schemaRef ds:uri="a3846e38-19de-479a-b490-6118ea217f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80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Casual and Close Contacts</vt:lpstr>
      <vt:lpstr>PowerPoint Presentation</vt:lpstr>
      <vt:lpstr>Aerosol-Generating Procedures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Cliona Ni Cheallaigh</dc:creator>
  <cp:lastModifiedBy>Cliona Ni Cheallaigh</cp:lastModifiedBy>
  <cp:revision>3</cp:revision>
  <dcterms:created xsi:type="dcterms:W3CDTF">2020-04-15T16:55:20Z</dcterms:created>
  <dcterms:modified xsi:type="dcterms:W3CDTF">2020-04-17T14:45:00Z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0x010100AA42957E724D5D4196552231A48ECFA0</vt:lpwstr>
  </property>
</Properties>
</file>