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180050" cy="889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57" d="100"/>
          <a:sy n="57" d="100"/>
        </p:scale>
        <p:origin x="-114" y="-84"/>
      </p:cViewPr>
      <p:guideLst>
        <p:guide orient="horz" pos="2800"/>
        <p:guide pos="57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506" y="1455175"/>
            <a:ext cx="13635038" cy="3095590"/>
          </a:xfrm>
        </p:spPr>
        <p:txBody>
          <a:bodyPr anchor="b"/>
          <a:lstStyle>
            <a:lvl1pPr algn="ctr">
              <a:defRPr sz="77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506" y="4670142"/>
            <a:ext cx="13635038" cy="2146742"/>
          </a:xfrm>
        </p:spPr>
        <p:txBody>
          <a:bodyPr/>
          <a:lstStyle>
            <a:lvl1pPr marL="0" indent="0" algn="ctr">
              <a:buNone/>
              <a:defRPr sz="3112"/>
            </a:lvl1pPr>
            <a:lvl2pPr marL="592760" indent="0" algn="ctr">
              <a:buNone/>
              <a:defRPr sz="2593"/>
            </a:lvl2pPr>
            <a:lvl3pPr marL="1185520" indent="0" algn="ctr">
              <a:buNone/>
              <a:defRPr sz="2334"/>
            </a:lvl3pPr>
            <a:lvl4pPr marL="1778279" indent="0" algn="ctr">
              <a:buNone/>
              <a:defRPr sz="2074"/>
            </a:lvl4pPr>
            <a:lvl5pPr marL="2371039" indent="0" algn="ctr">
              <a:buNone/>
              <a:defRPr sz="2074"/>
            </a:lvl5pPr>
            <a:lvl6pPr marL="2963799" indent="0" algn="ctr">
              <a:buNone/>
              <a:defRPr sz="2074"/>
            </a:lvl6pPr>
            <a:lvl7pPr marL="3556559" indent="0" algn="ctr">
              <a:buNone/>
              <a:defRPr sz="2074"/>
            </a:lvl7pPr>
            <a:lvl8pPr marL="4149319" indent="0" algn="ctr">
              <a:buNone/>
              <a:defRPr sz="2074"/>
            </a:lvl8pPr>
            <a:lvl9pPr marL="4742078" indent="0" algn="ctr">
              <a:buNone/>
              <a:defRPr sz="207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10098" y="473395"/>
            <a:ext cx="3920073" cy="753521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9879" y="473395"/>
            <a:ext cx="11532969" cy="753521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10" y="2216724"/>
            <a:ext cx="15680293" cy="3698653"/>
          </a:xfrm>
        </p:spPr>
        <p:txBody>
          <a:bodyPr anchor="b"/>
          <a:lstStyle>
            <a:lvl1pPr>
              <a:defRPr sz="77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410" y="5950367"/>
            <a:ext cx="15680293" cy="1945034"/>
          </a:xfrm>
        </p:spPr>
        <p:txBody>
          <a:bodyPr/>
          <a:lstStyle>
            <a:lvl1pPr marL="0" indent="0">
              <a:buNone/>
              <a:defRPr sz="3112">
                <a:solidFill>
                  <a:schemeClr val="tx1">
                    <a:tint val="75000"/>
                  </a:schemeClr>
                </a:solidFill>
              </a:defRPr>
            </a:lvl1pPr>
            <a:lvl2pPr marL="592760" indent="0">
              <a:buNone/>
              <a:defRPr sz="2593">
                <a:solidFill>
                  <a:schemeClr val="tx1">
                    <a:tint val="75000"/>
                  </a:schemeClr>
                </a:solidFill>
              </a:defRPr>
            </a:lvl2pPr>
            <a:lvl3pPr marL="1185520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3pPr>
            <a:lvl4pPr marL="177827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4pPr>
            <a:lvl5pPr marL="237103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5pPr>
            <a:lvl6pPr marL="296379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6pPr>
            <a:lvl7pPr marL="355655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7pPr>
            <a:lvl8pPr marL="4149319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8pPr>
            <a:lvl9pPr marL="4742078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4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9879" y="2366974"/>
            <a:ext cx="7726521" cy="56416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3650" y="2366974"/>
            <a:ext cx="7726521" cy="56416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46" y="473396"/>
            <a:ext cx="15680293" cy="17186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247" y="2179675"/>
            <a:ext cx="7691013" cy="1068225"/>
          </a:xfrm>
        </p:spPr>
        <p:txBody>
          <a:bodyPr anchor="b"/>
          <a:lstStyle>
            <a:lvl1pPr marL="0" indent="0">
              <a:buNone/>
              <a:defRPr sz="3112" b="1"/>
            </a:lvl1pPr>
            <a:lvl2pPr marL="592760" indent="0">
              <a:buNone/>
              <a:defRPr sz="2593" b="1"/>
            </a:lvl2pPr>
            <a:lvl3pPr marL="1185520" indent="0">
              <a:buNone/>
              <a:defRPr sz="2334" b="1"/>
            </a:lvl3pPr>
            <a:lvl4pPr marL="1778279" indent="0">
              <a:buNone/>
              <a:defRPr sz="2074" b="1"/>
            </a:lvl4pPr>
            <a:lvl5pPr marL="2371039" indent="0">
              <a:buNone/>
              <a:defRPr sz="2074" b="1"/>
            </a:lvl5pPr>
            <a:lvl6pPr marL="2963799" indent="0">
              <a:buNone/>
              <a:defRPr sz="2074" b="1"/>
            </a:lvl6pPr>
            <a:lvl7pPr marL="3556559" indent="0">
              <a:buNone/>
              <a:defRPr sz="2074" b="1"/>
            </a:lvl7pPr>
            <a:lvl8pPr marL="4149319" indent="0">
              <a:buNone/>
              <a:defRPr sz="2074" b="1"/>
            </a:lvl8pPr>
            <a:lvl9pPr marL="4742078" indent="0">
              <a:buNone/>
              <a:defRPr sz="207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247" y="3247899"/>
            <a:ext cx="7691013" cy="47771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03650" y="2179675"/>
            <a:ext cx="7728889" cy="1068225"/>
          </a:xfrm>
        </p:spPr>
        <p:txBody>
          <a:bodyPr anchor="b"/>
          <a:lstStyle>
            <a:lvl1pPr marL="0" indent="0">
              <a:buNone/>
              <a:defRPr sz="3112" b="1"/>
            </a:lvl1pPr>
            <a:lvl2pPr marL="592760" indent="0">
              <a:buNone/>
              <a:defRPr sz="2593" b="1"/>
            </a:lvl2pPr>
            <a:lvl3pPr marL="1185520" indent="0">
              <a:buNone/>
              <a:defRPr sz="2334" b="1"/>
            </a:lvl3pPr>
            <a:lvl4pPr marL="1778279" indent="0">
              <a:buNone/>
              <a:defRPr sz="2074" b="1"/>
            </a:lvl4pPr>
            <a:lvl5pPr marL="2371039" indent="0">
              <a:buNone/>
              <a:defRPr sz="2074" b="1"/>
            </a:lvl5pPr>
            <a:lvl6pPr marL="2963799" indent="0">
              <a:buNone/>
              <a:defRPr sz="2074" b="1"/>
            </a:lvl6pPr>
            <a:lvl7pPr marL="3556559" indent="0">
              <a:buNone/>
              <a:defRPr sz="2074" b="1"/>
            </a:lvl7pPr>
            <a:lvl8pPr marL="4149319" indent="0">
              <a:buNone/>
              <a:defRPr sz="2074" b="1"/>
            </a:lvl8pPr>
            <a:lvl9pPr marL="4742078" indent="0">
              <a:buNone/>
              <a:defRPr sz="207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03650" y="3247899"/>
            <a:ext cx="7728889" cy="47771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47" y="592772"/>
            <a:ext cx="5863539" cy="2074704"/>
          </a:xfrm>
        </p:spPr>
        <p:txBody>
          <a:bodyPr anchor="b"/>
          <a:lstStyle>
            <a:lvl1pPr>
              <a:defRPr sz="414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89" y="1280224"/>
            <a:ext cx="9203650" cy="6318791"/>
          </a:xfrm>
        </p:spPr>
        <p:txBody>
          <a:bodyPr/>
          <a:lstStyle>
            <a:lvl1pPr>
              <a:defRPr sz="4149"/>
            </a:lvl1pPr>
            <a:lvl2pPr>
              <a:defRPr sz="3630"/>
            </a:lvl2pPr>
            <a:lvl3pPr>
              <a:defRPr sz="3112"/>
            </a:lvl3pPr>
            <a:lvl4pPr>
              <a:defRPr sz="2593"/>
            </a:lvl4pPr>
            <a:lvl5pPr>
              <a:defRPr sz="2593"/>
            </a:lvl5pPr>
            <a:lvl6pPr>
              <a:defRPr sz="2593"/>
            </a:lvl6pPr>
            <a:lvl7pPr>
              <a:defRPr sz="2593"/>
            </a:lvl7pPr>
            <a:lvl8pPr>
              <a:defRPr sz="2593"/>
            </a:lvl8pPr>
            <a:lvl9pPr>
              <a:defRPr sz="259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2247" y="2667476"/>
            <a:ext cx="5863539" cy="4941830"/>
          </a:xfrm>
        </p:spPr>
        <p:txBody>
          <a:bodyPr/>
          <a:lstStyle>
            <a:lvl1pPr marL="0" indent="0">
              <a:buNone/>
              <a:defRPr sz="2074"/>
            </a:lvl1pPr>
            <a:lvl2pPr marL="592760" indent="0">
              <a:buNone/>
              <a:defRPr sz="1815"/>
            </a:lvl2pPr>
            <a:lvl3pPr marL="1185520" indent="0">
              <a:buNone/>
              <a:defRPr sz="1556"/>
            </a:lvl3pPr>
            <a:lvl4pPr marL="1778279" indent="0">
              <a:buNone/>
              <a:defRPr sz="1297"/>
            </a:lvl4pPr>
            <a:lvl5pPr marL="2371039" indent="0">
              <a:buNone/>
              <a:defRPr sz="1297"/>
            </a:lvl5pPr>
            <a:lvl6pPr marL="2963799" indent="0">
              <a:buNone/>
              <a:defRPr sz="1297"/>
            </a:lvl6pPr>
            <a:lvl7pPr marL="3556559" indent="0">
              <a:buNone/>
              <a:defRPr sz="1297"/>
            </a:lvl7pPr>
            <a:lvl8pPr marL="4149319" indent="0">
              <a:buNone/>
              <a:defRPr sz="1297"/>
            </a:lvl8pPr>
            <a:lvl9pPr marL="4742078" indent="0">
              <a:buNone/>
              <a:defRPr sz="129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47" y="592772"/>
            <a:ext cx="5863539" cy="2074704"/>
          </a:xfrm>
        </p:spPr>
        <p:txBody>
          <a:bodyPr anchor="b"/>
          <a:lstStyle>
            <a:lvl1pPr>
              <a:defRPr sz="414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28889" y="1280224"/>
            <a:ext cx="9203650" cy="6318791"/>
          </a:xfrm>
        </p:spPr>
        <p:txBody>
          <a:bodyPr anchor="t"/>
          <a:lstStyle>
            <a:lvl1pPr marL="0" indent="0">
              <a:buNone/>
              <a:defRPr sz="4149"/>
            </a:lvl1pPr>
            <a:lvl2pPr marL="592760" indent="0">
              <a:buNone/>
              <a:defRPr sz="3630"/>
            </a:lvl2pPr>
            <a:lvl3pPr marL="1185520" indent="0">
              <a:buNone/>
              <a:defRPr sz="3112"/>
            </a:lvl3pPr>
            <a:lvl4pPr marL="1778279" indent="0">
              <a:buNone/>
              <a:defRPr sz="2593"/>
            </a:lvl4pPr>
            <a:lvl5pPr marL="2371039" indent="0">
              <a:buNone/>
              <a:defRPr sz="2593"/>
            </a:lvl5pPr>
            <a:lvl6pPr marL="2963799" indent="0">
              <a:buNone/>
              <a:defRPr sz="2593"/>
            </a:lvl6pPr>
            <a:lvl7pPr marL="3556559" indent="0">
              <a:buNone/>
              <a:defRPr sz="2593"/>
            </a:lvl7pPr>
            <a:lvl8pPr marL="4149319" indent="0">
              <a:buNone/>
              <a:defRPr sz="2593"/>
            </a:lvl8pPr>
            <a:lvl9pPr marL="4742078" indent="0">
              <a:buNone/>
              <a:defRPr sz="259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2247" y="2667476"/>
            <a:ext cx="5863539" cy="4941830"/>
          </a:xfrm>
        </p:spPr>
        <p:txBody>
          <a:bodyPr/>
          <a:lstStyle>
            <a:lvl1pPr marL="0" indent="0">
              <a:buNone/>
              <a:defRPr sz="2074"/>
            </a:lvl1pPr>
            <a:lvl2pPr marL="592760" indent="0">
              <a:buNone/>
              <a:defRPr sz="1815"/>
            </a:lvl2pPr>
            <a:lvl3pPr marL="1185520" indent="0">
              <a:buNone/>
              <a:defRPr sz="1556"/>
            </a:lvl3pPr>
            <a:lvl4pPr marL="1778279" indent="0">
              <a:buNone/>
              <a:defRPr sz="1297"/>
            </a:lvl4pPr>
            <a:lvl5pPr marL="2371039" indent="0">
              <a:buNone/>
              <a:defRPr sz="1297"/>
            </a:lvl5pPr>
            <a:lvl6pPr marL="2963799" indent="0">
              <a:buNone/>
              <a:defRPr sz="1297"/>
            </a:lvl6pPr>
            <a:lvl7pPr marL="3556559" indent="0">
              <a:buNone/>
              <a:defRPr sz="1297"/>
            </a:lvl7pPr>
            <a:lvl8pPr marL="4149319" indent="0">
              <a:buNone/>
              <a:defRPr sz="1297"/>
            </a:lvl8pPr>
            <a:lvl9pPr marL="4742078" indent="0">
              <a:buNone/>
              <a:defRPr sz="129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879" y="473396"/>
            <a:ext cx="15680293" cy="1718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879" y="2366974"/>
            <a:ext cx="15680293" cy="564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879" y="8241185"/>
            <a:ext cx="4090511" cy="473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C06B-51FC-124C-9EAC-B9E51F37423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22142" y="8241185"/>
            <a:ext cx="6135767" cy="473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39660" y="8241185"/>
            <a:ext cx="4090511" cy="473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C0E1-A5BF-7E4B-818A-AC340087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5520" rtl="0" eaLnBrk="1" latinLnBrk="0" hangingPunct="1">
        <a:lnSpc>
          <a:spcPct val="90000"/>
        </a:lnSpc>
        <a:spcBef>
          <a:spcPct val="0"/>
        </a:spcBef>
        <a:buNone/>
        <a:defRPr sz="57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380" indent="-296380" algn="l" defTabSz="1185520" rtl="0" eaLnBrk="1" latinLnBrk="0" hangingPunct="1">
        <a:lnSpc>
          <a:spcPct val="90000"/>
        </a:lnSpc>
        <a:spcBef>
          <a:spcPts val="1297"/>
        </a:spcBef>
        <a:buFont typeface="Arial" panose="020B0604020202020204" pitchFamily="34" charset="0"/>
        <a:buChar char="•"/>
        <a:defRPr sz="3630" kern="1200">
          <a:solidFill>
            <a:schemeClr val="tx1"/>
          </a:solidFill>
          <a:latin typeface="+mn-lt"/>
          <a:ea typeface="+mn-ea"/>
          <a:cs typeface="+mn-cs"/>
        </a:defRPr>
      </a:lvl1pPr>
      <a:lvl2pPr marL="889140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2pPr>
      <a:lvl3pPr marL="1481900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593" kern="1200">
          <a:solidFill>
            <a:schemeClr val="tx1"/>
          </a:solidFill>
          <a:latin typeface="+mn-lt"/>
          <a:ea typeface="+mn-ea"/>
          <a:cs typeface="+mn-cs"/>
        </a:defRPr>
      </a:lvl3pPr>
      <a:lvl4pPr marL="2074659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4pPr>
      <a:lvl5pPr marL="2667419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5pPr>
      <a:lvl6pPr marL="3260179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6pPr>
      <a:lvl7pPr marL="3852939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7pPr>
      <a:lvl8pPr marL="4445699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8pPr>
      <a:lvl9pPr marL="5038458" indent="-296380" algn="l" defTabSz="1185520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1pPr>
      <a:lvl2pPr marL="592760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2pPr>
      <a:lvl3pPr marL="1185520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3pPr>
      <a:lvl4pPr marL="1778279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4pPr>
      <a:lvl5pPr marL="2371039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5pPr>
      <a:lvl6pPr marL="2963799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6pPr>
      <a:lvl7pPr marL="3556559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7pPr>
      <a:lvl8pPr marL="4149319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8pPr>
      <a:lvl9pPr marL="4742078" algn="l" defTabSz="1185520" rtl="0" eaLnBrk="1" latinLnBrk="0" hangingPunct="1">
        <a:defRPr sz="23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CF8AB9-8F0A-1A4C-A69E-F548FE4F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93BD36-151C-CA46-96DE-8E55297A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5BE944-F5A1-4743-A4BD-A21221D9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085373-956E-8148-91CC-0282188F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DB9B3F-5E73-FC47-B6CF-CBD91A48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9931D4-536B-0C4D-BEBB-2897663C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6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B95973-5793-1745-AC5C-8348DBCD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5AA056-6EE9-6D41-A046-92ABB57D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6E2D74-3E89-1644-8D12-158956D7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B518F9-E057-CE45-BE58-03FD467A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794"/>
            <a:ext cx="181737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Lawlor</dc:creator>
  <cp:lastModifiedBy>Rachel Simons</cp:lastModifiedBy>
  <cp:revision>7</cp:revision>
  <dcterms:created xsi:type="dcterms:W3CDTF">2020-03-24T17:27:25Z</dcterms:created>
  <dcterms:modified xsi:type="dcterms:W3CDTF">2020-03-27T15:12:57Z</dcterms:modified>
</cp:coreProperties>
</file>